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7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1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03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6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7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75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88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9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6100-3278-D245-98CE-419E55BF838E}" type="datetimeFigureOut">
              <a:rPr lang="en-US" smtClean="0"/>
              <a:t>8/12/13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6CAB1-5388-CF42-8D77-19E218426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688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82" y="230367"/>
            <a:ext cx="3646685" cy="23655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401" y="230367"/>
            <a:ext cx="3926776" cy="24640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569" y="2694419"/>
            <a:ext cx="3279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American Students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484307" y="2805308"/>
            <a:ext cx="2832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Chinese Students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130353" y="6015360"/>
            <a:ext cx="2442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Liberian Students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177" y="3361193"/>
            <a:ext cx="3810000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9387" y="6015360"/>
            <a:ext cx="2944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Pakistani Students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711" y="3110636"/>
            <a:ext cx="4360690" cy="290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8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4159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Definition of </a:t>
            </a:r>
            <a:r>
              <a:rPr lang="en-US" b="1" dirty="0" smtClean="0">
                <a:solidFill>
                  <a:srgbClr val="0000FF"/>
                </a:solidFill>
              </a:rPr>
              <a:t>INDOCTRINATE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</a:p>
          <a:p>
            <a:r>
              <a:rPr lang="en-US" dirty="0" smtClean="0"/>
              <a:t>: to instruct especially in fundamentals or rudiments : teach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: to imbue with a usually partisan or sectarian opinion, point of view, or principle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905" y="399800"/>
            <a:ext cx="57150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5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Reverman [STAFF]</dc:creator>
  <cp:lastModifiedBy>Brian Reverman [STAFF]</cp:lastModifiedBy>
  <cp:revision>3</cp:revision>
  <dcterms:created xsi:type="dcterms:W3CDTF">2013-08-12T07:43:09Z</dcterms:created>
  <dcterms:modified xsi:type="dcterms:W3CDTF">2013-08-12T08:04:52Z</dcterms:modified>
</cp:coreProperties>
</file>